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sldIdLst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mp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tmp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png"/><Relationship Id="rId4" Type="http://schemas.openxmlformats.org/officeDocument/2006/relationships/image" Target="../media/image30.jpe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tmp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4" Type="http://schemas.microsoft.com/office/2007/relationships/hdphoto" Target="../media/hdphoto7.wdp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png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4.tmp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0.png"/><Relationship Id="rId4" Type="http://schemas.microsoft.com/office/2007/relationships/hdphoto" Target="../media/hdphoto12.wdp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24C8-ADAE-4486-8DE2-A48C25D00403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CA35-E975-4FC8-ABFA-E357E09B4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14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24C8-ADAE-4486-8DE2-A48C25D00403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CA35-E975-4FC8-ABFA-E357E09B4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33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24C8-ADAE-4486-8DE2-A48C25D00403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CA35-E975-4FC8-ABFA-E357E09B4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98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29"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90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3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8E41A4-4E34-4CDA-9CAC-F676570575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967" y="544032"/>
            <a:ext cx="1038622" cy="106978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8F9394A-2ED6-4348-B5F6-0BE9F17E9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0571" y="1161558"/>
            <a:ext cx="6874886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93543C-F151-4497-A922-B47CBA2CA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0570" y="2487121"/>
            <a:ext cx="6874886" cy="348786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  <a:lvl2pPr>
              <a:defRPr sz="2400">
                <a:solidFill>
                  <a:schemeClr val="bg1"/>
                </a:solidFill>
                <a:latin typeface="+mn-lt"/>
              </a:defRPr>
            </a:lvl2pPr>
            <a:lvl3pPr>
              <a:defRPr sz="2400">
                <a:solidFill>
                  <a:schemeClr val="bg1"/>
                </a:solidFill>
                <a:latin typeface="+mn-lt"/>
              </a:defRPr>
            </a:lvl3pPr>
            <a:lvl4pPr>
              <a:defRPr sz="2400">
                <a:solidFill>
                  <a:schemeClr val="bg1"/>
                </a:solidFill>
                <a:latin typeface="+mn-lt"/>
              </a:defRPr>
            </a:lvl4pPr>
            <a:lvl5pPr>
              <a:defRPr sz="2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160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pening Sc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365369-8C3B-4717-BF64-3D808A2007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81147" y="4811749"/>
            <a:ext cx="10429705" cy="877719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0949" y="5793586"/>
            <a:ext cx="9144000" cy="716071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2146" y="1518582"/>
            <a:ext cx="2641605" cy="272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43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ning Sc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365369-8C3B-4717-BF64-3D808A2007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81147" y="4811749"/>
            <a:ext cx="10429705" cy="877719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0949" y="5793586"/>
            <a:ext cx="9144000" cy="716071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2146" y="1518582"/>
            <a:ext cx="2641605" cy="272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18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25A17B4-82C8-463A-AF87-AD7B54705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1807" y="1078922"/>
            <a:ext cx="6980564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F354DEB-D1F0-494C-8E3A-25629961E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1807" y="2404486"/>
            <a:ext cx="6980563" cy="2892344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8DCC67-C949-4227-9289-4C693C465C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1831" y="5434054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65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B3144B-091A-499E-8738-33EF7BDA2C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" b="98182" l="3986" r="994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3489" y="2965589"/>
            <a:ext cx="6194943" cy="4114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5F0CE4-47A6-4668-9BB1-4D925004CAA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967" y="544032"/>
            <a:ext cx="1038622" cy="106978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9683EB6-804F-467F-B6FA-4F136CB5F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0570" y="1161558"/>
            <a:ext cx="7042951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480C63E-53D3-4E4A-AB9C-AB3C972F4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0570" y="2487121"/>
            <a:ext cx="7042950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27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8EB918-4985-4DC0-91E5-08903C329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4" b="89885" l="19078" r="89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62151">
            <a:off x="7585656" y="3153799"/>
            <a:ext cx="6656926" cy="444385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927A4EE-DEBA-4C64-BD06-76D6034009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6236" y="1078922"/>
            <a:ext cx="7044876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1ED5DA0-8481-4616-B973-655298676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236" y="2404485"/>
            <a:ext cx="7044876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6700CE-097E-4947-B485-D9A7AAEA0A1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800" y="544032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15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2492"/>
            <a:ext cx="3340393" cy="687049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F86070C-2F1D-490E-AD84-BAA937E40B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200" y="1069029"/>
            <a:ext cx="7023834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E31875E-E110-4EC8-9816-9320EB2DE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199" y="2394592"/>
            <a:ext cx="7023834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2214E9-1B9D-4D9C-A73C-13267F2E2D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511" y="5509436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50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24C8-ADAE-4486-8DE2-A48C25D00403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CA35-E975-4FC8-ABFA-E357E09B4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06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472699" y="4077375"/>
            <a:ext cx="4719301" cy="26021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49EA448-2087-4255-93F0-531117165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7885" y="1069029"/>
            <a:ext cx="7003656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CDB90-00C9-4141-AAFE-8F4F5B510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7884" y="2394592"/>
            <a:ext cx="7003656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188D84-8C1C-439E-9678-3334395791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0614" y="458972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5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1C0979-F41C-41FA-88DF-DDD83038F9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" b="98182" l="3986" r="994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2338" y="2965589"/>
            <a:ext cx="6194943" cy="4114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81F11B-89FE-47E1-96AE-E5FCDA17146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967" y="544032"/>
            <a:ext cx="1038622" cy="106978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CEA0862-8550-4B20-978A-1F41A76DD2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0570" y="1161558"/>
            <a:ext cx="7065253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23765B9-E94F-4C62-BCDE-83BCBD715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0569" y="2487121"/>
            <a:ext cx="7065253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186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607187-4599-4756-AAF9-41F9947AF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" b="98182" l="3986" r="994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32942" y="2997487"/>
            <a:ext cx="6194943" cy="4114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3DB39E1-4B50-4D29-8946-25079B6F9D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0413" y="1069029"/>
            <a:ext cx="7067245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1250A5E-0DBB-43E5-A0BD-99A7879DC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412" y="2394592"/>
            <a:ext cx="7067245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7DD80C-C305-468D-91F0-E11C7FE16C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0614" y="416441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509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8E41A4-4E34-4CDA-9CAC-F676570575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967" y="544032"/>
            <a:ext cx="1038622" cy="106978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8F9394A-2ED6-4348-B5F6-0BE9F17E9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0571" y="1161558"/>
            <a:ext cx="7031800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93543C-F151-4497-A922-B47CBA2CA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0570" y="2487121"/>
            <a:ext cx="7031800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F66D1-1996-4338-B041-01A99DF58E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" b="100000" l="1178" r="100000">
                        <a14:foregroundMark x1="85967" y1="17659" x2="99902" y2="23280"/>
                        <a14:foregroundMark x1="83906" y1="15675" x2="74975" y2="20370"/>
                        <a14:foregroundMark x1="80569" y1="14616" x2="70069" y2="21164"/>
                        <a14:foregroundMark x1="91266" y1="14881" x2="99902" y2="16601"/>
                        <a14:foregroundMark x1="6673" y1="96759" x2="15898" y2="99934"/>
                        <a14:foregroundMark x1="69185" y1="21759" x2="65849" y2="24272"/>
                        <a14:backgroundMark x1="5594" y1="97553" x2="7164" y2="98082"/>
                        <a14:backgroundMark x1="14917" y1="78439" x2="18744" y2="74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352"/>
          <a:stretch/>
        </p:blipFill>
        <p:spPr>
          <a:xfrm flipH="1">
            <a:off x="0" y="2541688"/>
            <a:ext cx="2842800" cy="431631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55179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D33F199-9D9F-4423-994D-0D05B8B07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0414" y="1069029"/>
            <a:ext cx="7022640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14F928F-84B9-4A1F-850A-83AB551B8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412" y="2394592"/>
            <a:ext cx="7022639" cy="348786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  <a:lvl2pPr>
              <a:defRPr sz="2400">
                <a:solidFill>
                  <a:schemeClr val="bg1"/>
                </a:solidFill>
                <a:latin typeface="+mn-lt"/>
              </a:defRPr>
            </a:lvl2pPr>
            <a:lvl3pPr>
              <a:defRPr sz="2400">
                <a:solidFill>
                  <a:schemeClr val="bg1"/>
                </a:solidFill>
                <a:latin typeface="+mn-lt"/>
              </a:defRPr>
            </a:lvl3pPr>
            <a:lvl4pPr>
              <a:defRPr sz="2400">
                <a:solidFill>
                  <a:schemeClr val="bg1"/>
                </a:solidFill>
                <a:latin typeface="+mn-lt"/>
              </a:defRPr>
            </a:lvl4pPr>
            <a:lvl5pPr>
              <a:defRPr sz="2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A69A77-7438-47EE-8733-D9448BA820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084" y="416441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89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8E41A4-4E34-4CDA-9CAC-F676570575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967" y="544032"/>
            <a:ext cx="1038622" cy="106978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8F9394A-2ED6-4348-B5F6-0BE9F17E9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0570" y="1161558"/>
            <a:ext cx="7042951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93543C-F151-4497-A922-B47CBA2CA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0569" y="2487121"/>
            <a:ext cx="7042951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7161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5A50AC-F2EF-43CA-B77F-9B4D21BF6C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" b="98182" l="3986" r="994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32942" y="2997487"/>
            <a:ext cx="6194943" cy="411499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71EF883-FA56-4130-B6DF-3345866C0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0414" y="1069029"/>
            <a:ext cx="7100698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505CFA-0AD8-4A34-B6F6-C56270C93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413" y="2394592"/>
            <a:ext cx="7100698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CC7DC7-BF8C-4DC4-B443-E3BB1BCCDE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131" y="374952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86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E4054B-1FC2-458E-9E0E-61C2C5C44F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" b="98182" l="3986" r="994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0943" y="2965589"/>
            <a:ext cx="6194943" cy="411499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B9E3A24-4331-4F2A-B662-33DB98EE2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2857" y="1069029"/>
            <a:ext cx="7048792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C10E19-91C3-4A96-BA60-F6E36076F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2855" y="2394592"/>
            <a:ext cx="7048791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A1F7A-654D-47A3-BD7A-A5E1866423B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07" y="534139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753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1EF883-FA56-4130-B6DF-3345866C0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0413" y="1069029"/>
            <a:ext cx="7145303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505CFA-0AD8-4A34-B6F6-C56270C93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413" y="2394592"/>
            <a:ext cx="7145302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CC7DC7-BF8C-4DC4-B443-E3BB1BCCDE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131" y="374952"/>
            <a:ext cx="1038622" cy="10697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E447F-1A46-4C7B-92CE-4235D83EB1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7" b="100000" l="1178" r="100000">
                        <a14:foregroundMark x1="85967" y1="18176" x2="99902" y2="23962"/>
                        <a14:foregroundMark x1="83906" y1="16133" x2="74975" y2="20967"/>
                        <a14:foregroundMark x1="80569" y1="15044" x2="70069" y2="21784"/>
                        <a14:foregroundMark x1="91266" y1="15317" x2="99902" y2="17086"/>
                        <a14:foregroundMark x1="6673" y1="99592" x2="7655" y2="99932"/>
                        <a14:foregroundMark x1="69185" y1="22396" x2="65849" y2="24983"/>
                        <a14:backgroundMark x1="14917" y1="80735" x2="18744" y2="76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420"/>
          <a:stretch/>
        </p:blipFill>
        <p:spPr>
          <a:xfrm>
            <a:off x="9349200" y="2660384"/>
            <a:ext cx="2842800" cy="419761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57273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B9E3A24-4331-4F2A-B662-33DB98EE2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3286" y="1069029"/>
            <a:ext cx="7048792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C10E19-91C3-4A96-BA60-F6E36076F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3284" y="2394592"/>
            <a:ext cx="7048791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A1F7A-654D-47A3-BD7A-A5E1866423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07" y="534139"/>
            <a:ext cx="1038622" cy="10697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028184-3B52-4843-B161-584B21F04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7" b="100000" l="1178" r="100000">
                        <a14:foregroundMark x1="85967" y1="18176" x2="99902" y2="23962"/>
                        <a14:foregroundMark x1="83906" y1="16133" x2="74975" y2="20967"/>
                        <a14:foregroundMark x1="80569" y1="15044" x2="70069" y2="21784"/>
                        <a14:foregroundMark x1="91266" y1="15317" x2="99902" y2="17086"/>
                        <a14:foregroundMark x1="6673" y1="99592" x2="7655" y2="99932"/>
                        <a14:foregroundMark x1="69185" y1="22396" x2="65849" y2="24983"/>
                        <a14:backgroundMark x1="14917" y1="80735" x2="18744" y2="76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420"/>
          <a:stretch/>
        </p:blipFill>
        <p:spPr>
          <a:xfrm flipH="1">
            <a:off x="0" y="2660384"/>
            <a:ext cx="2842800" cy="419761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3248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24C8-ADAE-4486-8DE2-A48C25D00403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CA35-E975-4FC8-ABFA-E357E09B4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4884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B9E3A24-4331-4F2A-B662-33DB98EE2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4437" y="1069029"/>
            <a:ext cx="7126850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C10E19-91C3-4A96-BA60-F6E36076F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4435" y="2394592"/>
            <a:ext cx="7126849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A1F7A-654D-47A3-BD7A-A5E1866423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07" y="534139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806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1EF883-FA56-4130-B6DF-3345866C0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2287" y="1069029"/>
            <a:ext cx="7100698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505CFA-0AD8-4A34-B6F6-C56270C93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2286" y="2394592"/>
            <a:ext cx="7100698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CC7DC7-BF8C-4DC4-B443-E3BB1BCCDE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131" y="321789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231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9741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D0401AD-8548-465E-94A9-E3CCEA8DC3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727" y="0"/>
            <a:ext cx="7475857" cy="897416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448366-A7A9-4F89-AC9F-B7D0A6D7A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8778" y="1545771"/>
            <a:ext cx="8774444" cy="469046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27C988-5CF3-401C-80BB-445D1AE542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131" y="321789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221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71601"/>
            <a:ext cx="12192000" cy="89741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803DFAF-5CC5-4F84-B600-EDB2C5231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8778" y="339951"/>
            <a:ext cx="8774444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AF398F-62F9-40DB-993B-CBD3F2B74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8778" y="1665515"/>
            <a:ext cx="8774444" cy="39243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65B9F7-7341-4EFB-8FED-F6F07D3763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3029" y="5371795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339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88314">
            <a:off x="1946144" y="-503199"/>
            <a:ext cx="9601401" cy="523276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7174279-F9C5-4038-8A48-70AB1C50E9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8591" y="5532437"/>
            <a:ext cx="10394817" cy="1325563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01DC8F-A848-4663-B7C9-FF62D9AEB1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98" y="277322"/>
            <a:ext cx="1057240" cy="108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328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481" y="-246084"/>
            <a:ext cx="9267519" cy="613509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57511" y="5578342"/>
            <a:ext cx="10515600" cy="1325563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8F5C82-B1FD-4D95-BD66-998255103E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89" y="5513637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760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707091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0156E52-5E91-4838-9F4B-FD339DB828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8007"/>
            <a:ext cx="10515600" cy="1325563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CBEFC-E167-401C-8DE5-B5AF1E2913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4489" y="5485928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092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49F587-DB41-4C85-BADE-E24C2CF8A2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4905" y="519520"/>
            <a:ext cx="984981" cy="10127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52A4F44-3EF4-46BB-B8F4-2C5F30D63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508" y="830336"/>
            <a:ext cx="7974065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49F7175-0005-4FAF-B460-9B873F182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508" y="2155900"/>
            <a:ext cx="7974065" cy="39243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 descr="A person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41901F07-F2DF-4D94-8565-55FDA8F0C1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9489" y="-38100"/>
            <a:ext cx="3452511" cy="6896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033778-C08A-4539-B43F-228E66CC99B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0756" y="299144"/>
            <a:ext cx="1033277" cy="10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49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D8E999A6-A6FC-43C2-B58D-29B037756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4905" y="519520"/>
            <a:ext cx="984981" cy="10127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52A4F44-3EF4-46BB-B8F4-2C5F30D63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508" y="830336"/>
            <a:ext cx="7974065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49F7175-0005-4FAF-B460-9B873F182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508" y="2155900"/>
            <a:ext cx="7974065" cy="39243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 descr="A person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41901F07-F2DF-4D94-8565-55FDA8F0C1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0640" y="0"/>
            <a:ext cx="345251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033778-C08A-4539-B43F-228E66CC99B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0756" y="299144"/>
            <a:ext cx="1033277" cy="10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304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44366B-4B75-4036-B5B4-52A5746990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38100"/>
            <a:ext cx="3244097" cy="693180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C273501-FA25-4DC0-9CD7-9D39DAA37F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9378" y="830336"/>
            <a:ext cx="7974065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1F2C20-7716-422E-9DBB-237A42323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9378" y="2155900"/>
            <a:ext cx="7974065" cy="39243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0E7817-A6E8-4EAB-9612-F21976A449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88" y="5527963"/>
            <a:ext cx="1033277" cy="10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4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24C8-ADAE-4486-8DE2-A48C25D00403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CA35-E975-4FC8-ABFA-E357E09B4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926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8F0E101D-EDE0-4B64-9A14-0117A09B3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3244097" cy="689370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C273501-FA25-4DC0-9CD7-9D39DAA37F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8835" y="830336"/>
            <a:ext cx="7974065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1F2C20-7716-422E-9DBB-237A42323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8835" y="2155900"/>
            <a:ext cx="7974065" cy="39243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0E7817-A6E8-4EAB-9612-F21976A449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88" y="5527963"/>
            <a:ext cx="1033277" cy="10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306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4580847" cy="693964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5F4628C-4559-435C-8E23-D812F23BD1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11664" y="715318"/>
            <a:ext cx="6990337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E9138A3-4F23-4D51-BAA0-91007E419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1664" y="2155900"/>
            <a:ext cx="6990337" cy="39243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3571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D82E00-04EA-4DD9-A205-B452DA0072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7161" y="5527963"/>
            <a:ext cx="1033277" cy="10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147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F737AF-9867-41C6-BCFD-80C91A3A23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4489" y="5485928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475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41248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239024-2ECD-461B-A5E9-C484B5F84B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7161" y="5527963"/>
            <a:ext cx="1033277" cy="10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306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44D77E-1498-464E-9299-8CF73A07FB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7161" y="5527963"/>
            <a:ext cx="1033277" cy="10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334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E9D26267-FC7A-479B-8100-E7ACC1D2AB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C62B6A-7F06-449D-87F2-393D810412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61" y="5527963"/>
            <a:ext cx="1033277" cy="10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919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2F6F3A07-7B0E-40D0-B5E3-33BD07969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E1D5CB-D9CE-418E-997C-796376B280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532" y="5362889"/>
            <a:ext cx="1121091" cy="115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508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2F6F3A07-7B0E-40D0-B5E3-33BD07969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50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24C8-ADAE-4486-8DE2-A48C25D00403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CA35-E975-4FC8-ABFA-E357E09B4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006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E994B7-EC2A-4E3D-96BD-B6F9040583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970" y="5417359"/>
            <a:ext cx="1057240" cy="108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523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136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6DCE61-9D37-42AA-A566-9097F2B253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22" name="Picture 21" descr="A picture containing pan, food&#10;&#10;Description automatically generated">
            <a:extLst>
              <a:ext uri="{FF2B5EF4-FFF2-40B4-BE49-F238E27FC236}">
                <a16:creationId xmlns:a16="http://schemas.microsoft.com/office/drawing/2014/main" id="{18A86C91-9AC6-4646-BF8A-5F4D5E93BD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614420" flipH="1">
            <a:off x="-1579399" y="-1035025"/>
            <a:ext cx="9560027" cy="875489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85D36B4-1F5F-47F7-96CB-B81D3CF57D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48803" y="3022484"/>
            <a:ext cx="4174491" cy="813032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QUESTIONS?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942C54B-9CAF-4CC9-B7A3-4AE4B152A3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808" y="248628"/>
            <a:ext cx="1121091" cy="115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184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7855" y="1991946"/>
            <a:ext cx="2516290" cy="25917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6562F1-884A-45E0-8CF1-0E0382F39A80}"/>
              </a:ext>
            </a:extLst>
          </p:cNvPr>
          <p:cNvSpPr txBox="1"/>
          <p:nvPr/>
        </p:nvSpPr>
        <p:spPr>
          <a:xfrm>
            <a:off x="3249385" y="5336141"/>
            <a:ext cx="56932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+mj-lt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539650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B8A6-828E-4259-B83A-1E9FC107ABF6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2E17B-61A5-48E6-A828-96D2CD65A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95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24C8-ADAE-4486-8DE2-A48C25D00403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CA35-E975-4FC8-ABFA-E357E09B4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36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24C8-ADAE-4486-8DE2-A48C25D00403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CA35-E975-4FC8-ABFA-E357E09B4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15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24C8-ADAE-4486-8DE2-A48C25D00403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CA35-E975-4FC8-ABFA-E357E09B4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5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24C8-ADAE-4486-8DE2-A48C25D00403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CA35-E975-4FC8-ABFA-E357E09B4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00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53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724C8-ADAE-4486-8DE2-A48C25D00403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CCA35-E975-4FC8-ABFA-E357E09B4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0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452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  <p:sldLayoutId id="2147483700" r:id="rId37"/>
    <p:sldLayoutId id="2147483701" r:id="rId38"/>
    <p:sldLayoutId id="2147483702" r:id="rId39"/>
    <p:sldLayoutId id="2147483703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7" Type="http://schemas.openxmlformats.org/officeDocument/2006/relationships/image" Target="../media/image50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tiff"/><Relationship Id="rId5" Type="http://schemas.openxmlformats.org/officeDocument/2006/relationships/image" Target="../media/image48.tiff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A9830-C3B2-4AF9-B958-04A0C6E0EC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1147" y="4732630"/>
            <a:ext cx="10429705" cy="877719"/>
          </a:xfrm>
        </p:spPr>
        <p:txBody>
          <a:bodyPr/>
          <a:lstStyle/>
          <a:p>
            <a:r>
              <a:rPr lang="en-US" dirty="0">
                <a:latin typeface="Palatino Linotype" panose="02040502050505030304" pitchFamily="18" charset="0"/>
              </a:rPr>
              <a:t>LIVE WITH THE BRAND: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71642C-C1DC-4075-90F7-DB33184E5F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0949" y="5610349"/>
            <a:ext cx="9144000" cy="7986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Franklin Gothic Book" panose="020B0503020102020204" pitchFamily="34" charset="0"/>
              </a:rPr>
              <a:t>Chuck Resources </a:t>
            </a:r>
            <a:endParaRPr lang="en-US" sz="36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4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unset in the background&#10;&#10;Description automatically generated">
            <a:extLst>
              <a:ext uri="{FF2B5EF4-FFF2-40B4-BE49-F238E27FC236}">
                <a16:creationId xmlns:a16="http://schemas.microsoft.com/office/drawing/2014/main" id="{15F2CFE0-6FBE-45D9-8203-8FB39FD193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12A7B-8C28-4D6B-8659-64085824984B}"/>
              </a:ext>
            </a:extLst>
          </p:cNvPr>
          <p:cNvSpPr txBox="1"/>
          <p:nvPr/>
        </p:nvSpPr>
        <p:spPr>
          <a:xfrm>
            <a:off x="5291277" y="280499"/>
            <a:ext cx="69007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Certified Angus Beef </a:t>
            </a:r>
            <a:r>
              <a:rPr lang="en-US" sz="2400" i="1" u="sng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u="sng" baseline="300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2400" u="sng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Loaded Short </a:t>
            </a:r>
          </a:p>
          <a:p>
            <a:r>
              <a:rPr lang="en-US" sz="24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Rib Grilled Cheese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E356F-DF9B-4C6A-A852-CE984EDB5735}"/>
              </a:ext>
            </a:extLst>
          </p:cNvPr>
          <p:cNvSpPr txBox="1"/>
          <p:nvPr/>
        </p:nvSpPr>
        <p:spPr>
          <a:xfrm>
            <a:off x="5291277" y="1391995"/>
            <a:ext cx="5734686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INGREDIENTS: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6 ounces Certified Angus Beef ® short rib, cooked and shredded 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Thick-cut 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sourdough bread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Butter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slices Swiss cheese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slices Monterey jack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tablespoons spicy 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mayo of choice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tablespoon </a:t>
            </a:r>
            <a:r>
              <a:rPr lang="en-US" sz="1800" dirty="0" err="1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dijon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DIRECTIONS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Traditional 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grilled cheese technique using shredded short rib as the main star of the show.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GARISH / SERVE WITH: 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Pickle, tomato or grilled onion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44AC8C-A6CD-4D73-B0B9-7077853F66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532" y="5362889"/>
            <a:ext cx="1121091" cy="11547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D2C2A1-DA04-42D5-A02F-00F35EE3CFC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666527" y="979379"/>
            <a:ext cx="6522882" cy="489411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990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86A065-990B-407C-9FF8-6E0158405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2347" y="2766219"/>
            <a:ext cx="6874886" cy="1325563"/>
          </a:xfrm>
        </p:spPr>
        <p:txBody>
          <a:bodyPr>
            <a:normAutofit/>
          </a:bodyPr>
          <a:lstStyle/>
          <a:p>
            <a:r>
              <a:rPr lang="en-US" sz="4800" dirty="0"/>
              <a:t>QUESTIONS?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6AEF4B-B24E-4FA7-9F91-97A679351481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780292" y="4286290"/>
            <a:ext cx="2582796" cy="19563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F2562-F471-4B25-BF20-0A4D70FACF37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8206642" y="4286290"/>
            <a:ext cx="2582798" cy="19563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47D148-8C14-47B2-AEC8-04752D2F14C0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789535" y="634932"/>
            <a:ext cx="2582896" cy="1937723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B198AD-02CB-43E0-9891-19413A0A5C59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983230" y="627242"/>
            <a:ext cx="2603272" cy="1953103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5377D3-A42B-481B-A195-8F8E1F2A17AD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8194356" y="623591"/>
            <a:ext cx="2607370" cy="195630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EBA74F-7E18-49BE-BE9C-CF5F1D1D7BD1}"/>
              </a:ext>
            </a:extLst>
          </p:cNvPr>
          <p:cNvSpPr/>
          <p:nvPr/>
        </p:nvSpPr>
        <p:spPr>
          <a:xfrm>
            <a:off x="4093535" y="3062004"/>
            <a:ext cx="6400799" cy="74427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AADB04-D7C6-4FC3-B713-20D686E321B1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002535" y="4286288"/>
            <a:ext cx="2582795" cy="19563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9560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81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A9B85A9-B4B6-465C-9090-35335C645A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22" y="209540"/>
            <a:ext cx="5058881" cy="6435715"/>
          </a:xfrm>
          <a:prstGeom prst="rect">
            <a:avLst/>
          </a:prstGeom>
        </p:spPr>
      </p:pic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B21F91D-1EB6-409A-999E-320B5A1FBD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688" y="212745"/>
            <a:ext cx="5058881" cy="643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7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1252E22-B1CD-4F30-ADDA-FC8A7128D0BA}"/>
              </a:ext>
            </a:extLst>
          </p:cNvPr>
          <p:cNvGrpSpPr/>
          <p:nvPr/>
        </p:nvGrpSpPr>
        <p:grpSpPr>
          <a:xfrm>
            <a:off x="980586" y="902811"/>
            <a:ext cx="10230828" cy="5052377"/>
            <a:chOff x="1281477" y="970355"/>
            <a:chExt cx="9779245" cy="4829368"/>
          </a:xfrm>
        </p:grpSpPr>
        <p:pic>
          <p:nvPicPr>
            <p:cNvPr id="5" name="Picture 4" descr="Table&#10;&#10;Description automatically generated">
              <a:extLst>
                <a:ext uri="{FF2B5EF4-FFF2-40B4-BE49-F238E27FC236}">
                  <a16:creationId xmlns:a16="http://schemas.microsoft.com/office/drawing/2014/main" id="{5841B993-970E-4F2C-9009-F986786B28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6257"/>
            <a:stretch/>
          </p:blipFill>
          <p:spPr>
            <a:xfrm>
              <a:off x="2728655" y="970355"/>
              <a:ext cx="8332067" cy="48293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8B8B74E-D2F2-4704-AA9E-542AD1A77277}"/>
                </a:ext>
              </a:extLst>
            </p:cNvPr>
            <p:cNvGrpSpPr/>
            <p:nvPr/>
          </p:nvGrpSpPr>
          <p:grpSpPr>
            <a:xfrm>
              <a:off x="1281477" y="970356"/>
              <a:ext cx="1447510" cy="4829367"/>
              <a:chOff x="759139" y="970356"/>
              <a:chExt cx="1582987" cy="5281361"/>
            </a:xfrm>
          </p:grpSpPr>
          <p:pic>
            <p:nvPicPr>
              <p:cNvPr id="9" name="Picture 8" descr="A piece of pizza&#10;&#10;Description automatically generated">
                <a:extLst>
                  <a:ext uri="{FF2B5EF4-FFF2-40B4-BE49-F238E27FC236}">
                    <a16:creationId xmlns:a16="http://schemas.microsoft.com/office/drawing/2014/main" id="{A97E1D0C-7446-444C-BE1E-1E50B31423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9141" y="970356"/>
                <a:ext cx="1582653" cy="105627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1" name="Picture 10" descr="A piece of food&#10;&#10;Description automatically generated">
                <a:extLst>
                  <a:ext uri="{FF2B5EF4-FFF2-40B4-BE49-F238E27FC236}">
                    <a16:creationId xmlns:a16="http://schemas.microsoft.com/office/drawing/2014/main" id="{A2E4CA71-3FE7-4A00-8AE1-2E230734B6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9141" y="2026628"/>
                <a:ext cx="1582653" cy="105905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3" name="Picture 12" descr="A piece of food&#10;&#10;Description automatically generated">
                <a:extLst>
                  <a:ext uri="{FF2B5EF4-FFF2-40B4-BE49-F238E27FC236}">
                    <a16:creationId xmlns:a16="http://schemas.microsoft.com/office/drawing/2014/main" id="{CE1DFB58-3231-4EA3-B73B-76CBBD120B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9140" y="3082900"/>
                <a:ext cx="1582653" cy="105905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5" name="Picture 14" descr="A piece of food on a plate&#10;&#10;Description automatically generated">
                <a:extLst>
                  <a:ext uri="{FF2B5EF4-FFF2-40B4-BE49-F238E27FC236}">
                    <a16:creationId xmlns:a16="http://schemas.microsoft.com/office/drawing/2014/main" id="{D6E3C065-F145-41C3-ACA7-0D91A789FF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9139" y="4139172"/>
                <a:ext cx="1582653" cy="105905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7" name="Picture 16" descr="A picture containing fruit, sitting, pizza, covered&#10;&#10;Description automatically generated">
                <a:extLst>
                  <a:ext uri="{FF2B5EF4-FFF2-40B4-BE49-F238E27FC236}">
                    <a16:creationId xmlns:a16="http://schemas.microsoft.com/office/drawing/2014/main" id="{41C13AB7-EC4E-4404-8594-CDDD84C676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9139" y="5195444"/>
                <a:ext cx="1582987" cy="105627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75003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unset in the background&#10;&#10;Description automatically generated">
            <a:extLst>
              <a:ext uri="{FF2B5EF4-FFF2-40B4-BE49-F238E27FC236}">
                <a16:creationId xmlns:a16="http://schemas.microsoft.com/office/drawing/2014/main" id="{15F2CFE0-6FBE-45D9-8203-8FB39FD193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EA5A93-EA99-4622-B9B5-5E210EAFEEA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674637" y="930964"/>
            <a:ext cx="6624087" cy="501733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12A7B-8C28-4D6B-8659-64085824984B}"/>
              </a:ext>
            </a:extLst>
          </p:cNvPr>
          <p:cNvSpPr txBox="1"/>
          <p:nvPr/>
        </p:nvSpPr>
        <p:spPr>
          <a:xfrm>
            <a:off x="5628165" y="276447"/>
            <a:ext cx="48799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Colorado Chili with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i="1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Certified Angus Beef </a:t>
            </a:r>
            <a:r>
              <a:rPr lang="en-US" sz="2400" i="1" u="sng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u="sng" baseline="300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2400" u="sng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Chuck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E356F-DF9B-4C6A-A852-CE984EDB5735}"/>
              </a:ext>
            </a:extLst>
          </p:cNvPr>
          <p:cNvSpPr txBox="1"/>
          <p:nvPr/>
        </p:nvSpPr>
        <p:spPr>
          <a:xfrm>
            <a:off x="5628165" y="1476017"/>
            <a:ext cx="6312195" cy="4994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168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INGREDIENTS:</a:t>
            </a:r>
          </a:p>
          <a:p>
            <a:pPr marL="0" marR="0">
              <a:lnSpc>
                <a:spcPts val="168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2 pounds </a:t>
            </a:r>
            <a:r>
              <a:rPr lang="en-US" i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Certified Angus Beef</a:t>
            </a:r>
            <a:r>
              <a:rPr lang="en-US" i="1" baseline="300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i="1" baseline="30000" dirty="0" smtClea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baseline="30000" dirty="0" smtClea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®</a:t>
            </a: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chuck roast, cut into 1-inch cubes</a:t>
            </a:r>
            <a:endParaRPr lang="en-US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168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3 dried ancho chilies, stems and seeds removed, torn into pieces</a:t>
            </a:r>
            <a:endParaRPr lang="en-US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168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3 dried guajillo chilies, stems and seeds removed, torn into pieces</a:t>
            </a:r>
            <a:endParaRPr lang="en-US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168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3 dried New Mexico chilies (or </a:t>
            </a:r>
            <a:r>
              <a:rPr lang="en-US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pasilla</a:t>
            </a: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), stems and seeds removed, torn into pieces</a:t>
            </a:r>
            <a:endParaRPr lang="en-US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168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4 cups beef stock, divided</a:t>
            </a:r>
            <a:endParaRPr lang="en-US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168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2 teaspoons kosher salt</a:t>
            </a:r>
            <a:endParaRPr lang="en-US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168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1 teaspoon black pepper</a:t>
            </a:r>
            <a:endParaRPr lang="en-US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168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2 teaspoons canola oil</a:t>
            </a:r>
            <a:endParaRPr lang="en-US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168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3 cloves garlic, minced</a:t>
            </a:r>
            <a:endParaRPr lang="en-US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168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1/2 cup diced onion</a:t>
            </a:r>
            <a:endParaRPr lang="en-US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168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2 teaspoons ground cumin</a:t>
            </a:r>
            <a:endParaRPr lang="en-US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168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1 teaspoon dried oregano</a:t>
            </a:r>
            <a:endParaRPr lang="en-US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44AC8C-A6CD-4D73-B0B9-7077853F66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532" y="5362889"/>
            <a:ext cx="1121091" cy="115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7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unset in the background&#10;&#10;Description automatically generated">
            <a:extLst>
              <a:ext uri="{FF2B5EF4-FFF2-40B4-BE49-F238E27FC236}">
                <a16:creationId xmlns:a16="http://schemas.microsoft.com/office/drawing/2014/main" id="{15F2CFE0-6FBE-45D9-8203-8FB39FD193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EA5A93-EA99-4622-B9B5-5E210EAFEEA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674637" y="930964"/>
            <a:ext cx="6624087" cy="501733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12A7B-8C28-4D6B-8659-64085824984B}"/>
              </a:ext>
            </a:extLst>
          </p:cNvPr>
          <p:cNvSpPr txBox="1"/>
          <p:nvPr/>
        </p:nvSpPr>
        <p:spPr>
          <a:xfrm>
            <a:off x="5467852" y="234581"/>
            <a:ext cx="57511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Colorado Chili with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i="1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Certified Angus Beef </a:t>
            </a:r>
            <a:r>
              <a:rPr lang="en-US" sz="2400" i="1" u="sng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u="sng" baseline="300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2400" u="sng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Chuck (continued)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E356F-DF9B-4C6A-A852-CE984EDB5735}"/>
              </a:ext>
            </a:extLst>
          </p:cNvPr>
          <p:cNvSpPr txBox="1"/>
          <p:nvPr/>
        </p:nvSpPr>
        <p:spPr>
          <a:xfrm>
            <a:off x="5512940" y="1300159"/>
            <a:ext cx="6312195" cy="4773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DIRECTIONS</a:t>
            </a: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marR="0" lvl="0" indent="-342900">
              <a:lnSpc>
                <a:spcPts val="168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In a saucepan, toast the chilies over medium heat for 1-2 minutes to bring out their </a:t>
            </a:r>
            <a:r>
              <a:rPr lang="en-US" sz="1600" dirty="0" smtClea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flavor; </a:t>
            </a:r>
            <a:r>
              <a:rPr lang="en-US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add 2 cups beef stock and bring to a gentle boil. Turn off heat, cover and steep for 25 minutes.</a:t>
            </a:r>
            <a:endParaRPr lang="en-US" sz="16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ts val="168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Season beef cubes with salt and pepper. In a large saucepan or Dutch oven, heat canola oil over medium-high heat and sear on two sides, working in batches, about 5 minutes.</a:t>
            </a:r>
            <a:endParaRPr lang="en-US" sz="16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ts val="168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Reduce heat to medium, add garlic, onion, cumin and oregano; sear with beef cubes for 2-3 minutes. Add 2 cups beef stock and bring to a gentle </a:t>
            </a:r>
            <a:r>
              <a:rPr lang="en-US" sz="1600" dirty="0" smtClea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boil, and </a:t>
            </a:r>
            <a:r>
              <a:rPr lang="en-US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then transfer to a slow cooker set to high, covered.</a:t>
            </a:r>
            <a:endParaRPr lang="en-US" sz="16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ts val="168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Transfer chilies and their broth to a blender and puree until smooth. Add chili puree to </a:t>
            </a:r>
            <a:r>
              <a:rPr lang="en-US" sz="1600" dirty="0" smtClea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beef; </a:t>
            </a:r>
            <a:r>
              <a:rPr lang="en-US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stir and cook on high setting for 1 hour. Reduce to low setting, remove lid and cook for an additional 2 hours, stirring periodically. It should be thick with a rich mahogany color.</a:t>
            </a:r>
            <a:endParaRPr lang="en-US" sz="16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GARISH / SERVE WITH: </a:t>
            </a:r>
            <a:endParaRPr lang="en-US" sz="16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Sour cream, scallion and cornbread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44AC8C-A6CD-4D73-B0B9-7077853F66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532" y="5362889"/>
            <a:ext cx="1121091" cy="115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7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unset in the background&#10;&#10;Description automatically generated">
            <a:extLst>
              <a:ext uri="{FF2B5EF4-FFF2-40B4-BE49-F238E27FC236}">
                <a16:creationId xmlns:a16="http://schemas.microsoft.com/office/drawing/2014/main" id="{15F2CFE0-6FBE-45D9-8203-8FB39FD193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12A7B-8C28-4D6B-8659-64085824984B}"/>
              </a:ext>
            </a:extLst>
          </p:cNvPr>
          <p:cNvSpPr txBox="1"/>
          <p:nvPr/>
        </p:nvSpPr>
        <p:spPr>
          <a:xfrm>
            <a:off x="5479308" y="408331"/>
            <a:ext cx="64499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i="1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Certified Angus Beef </a:t>
            </a:r>
            <a:r>
              <a:rPr lang="en-US" sz="2400" i="1" u="sng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u="sng" baseline="300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2400" u="sng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Smoked Chuck Roll Tacos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E356F-DF9B-4C6A-A852-CE984EDB5735}"/>
              </a:ext>
            </a:extLst>
          </p:cNvPr>
          <p:cNvSpPr txBox="1"/>
          <p:nvPr/>
        </p:nvSpPr>
        <p:spPr>
          <a:xfrm>
            <a:off x="5479309" y="1383891"/>
            <a:ext cx="6449965" cy="5096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168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INGREDIENTS: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en-US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ounces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Certified Angus Beef 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® smoked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shredded chuck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corn 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tortillas, deep fried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 ounces mole 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sauce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½ ounce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Cojita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cheese, on each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DIRECTIONS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Toss the smoked and shredded chuck in the mole 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sauce.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Fill 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your freshly fried tortillas with the mole 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chuck.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Top with cheese, crème and 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cilantro.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Garnish as 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desired. 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GARISH / SERVE WITH: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Grilled pepper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Grilled scallion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Fresh crème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Fresh 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cilantro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44AC8C-A6CD-4D73-B0B9-7077853F66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532" y="5362889"/>
            <a:ext cx="1121091" cy="11547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7B7B7A-D7B9-481A-808B-0C242D89439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682266" y="954375"/>
            <a:ext cx="6576362" cy="49331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5084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unset in the background&#10;&#10;Description automatically generated">
            <a:extLst>
              <a:ext uri="{FF2B5EF4-FFF2-40B4-BE49-F238E27FC236}">
                <a16:creationId xmlns:a16="http://schemas.microsoft.com/office/drawing/2014/main" id="{15F2CFE0-6FBE-45D9-8203-8FB39FD193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12A7B-8C28-4D6B-8659-64085824984B}"/>
              </a:ext>
            </a:extLst>
          </p:cNvPr>
          <p:cNvSpPr txBox="1"/>
          <p:nvPr/>
        </p:nvSpPr>
        <p:spPr>
          <a:xfrm>
            <a:off x="5479308" y="408331"/>
            <a:ext cx="64499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i="1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Certified Angus Beef </a:t>
            </a:r>
            <a:r>
              <a:rPr lang="en-US" sz="2400" i="1" u="sng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u="sng" baseline="300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2400" u="sng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Denver Steak </a:t>
            </a:r>
            <a:r>
              <a:rPr lang="en-US" sz="2400" u="sng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Bau</a:t>
            </a:r>
            <a:r>
              <a:rPr lang="en-US" sz="24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Buns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E356F-DF9B-4C6A-A852-CE984EDB5735}"/>
              </a:ext>
            </a:extLst>
          </p:cNvPr>
          <p:cNvSpPr txBox="1"/>
          <p:nvPr/>
        </p:nvSpPr>
        <p:spPr>
          <a:xfrm>
            <a:off x="5479309" y="1383891"/>
            <a:ext cx="6449965" cy="4265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168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INGREDIENTS: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12 ounce </a:t>
            </a:r>
            <a:r>
              <a:rPr lang="en-US" sz="1800" i="1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Certified Angus Beef 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® Denver steak, grilled and sliced 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 steamed </a:t>
            </a:r>
            <a:r>
              <a:rPr lang="en-US" dirty="0" err="1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buns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 ounces </a:t>
            </a:r>
            <a:r>
              <a:rPr lang="en-US" dirty="0" err="1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sr</a:t>
            </a:r>
            <a:r>
              <a:rPr lang="en-US" sz="1800" dirty="0" err="1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iracha</a:t>
            </a:r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honey 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mayo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6 ounces crisp 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Asian slaw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DIRECTIONS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Spread 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mayo 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 each </a:t>
            </a:r>
            <a:r>
              <a:rPr lang="en-US" sz="1800" dirty="0" err="1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bun before stuffing with 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beef. 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Slice the grilled Denver 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steak, and then stuff 4 ounces 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 each steamed bun.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Top 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buns 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with cold, crisp Asian slaw and fresh 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scallions. 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GARISH / SERVE WITH: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Fresh scallion and 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sesame 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seeds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44AC8C-A6CD-4D73-B0B9-7077853F66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532" y="5362889"/>
            <a:ext cx="1121091" cy="11547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6183CD-8715-4DA4-BDB5-7C014B6DFDC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687112" y="947057"/>
            <a:ext cx="6584339" cy="493984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625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unset in the background&#10;&#10;Description automatically generated">
            <a:extLst>
              <a:ext uri="{FF2B5EF4-FFF2-40B4-BE49-F238E27FC236}">
                <a16:creationId xmlns:a16="http://schemas.microsoft.com/office/drawing/2014/main" id="{15F2CFE0-6FBE-45D9-8203-8FB39FD193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12A7B-8C28-4D6B-8659-64085824984B}"/>
              </a:ext>
            </a:extLst>
          </p:cNvPr>
          <p:cNvSpPr txBox="1"/>
          <p:nvPr/>
        </p:nvSpPr>
        <p:spPr>
          <a:xfrm>
            <a:off x="5291277" y="275478"/>
            <a:ext cx="690072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Certified Angus Beef </a:t>
            </a:r>
            <a:r>
              <a:rPr lang="en-US" sz="2400" i="1" u="sng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u="sng" baseline="300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2400" u="sng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u="sng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Shredded Chuck </a:t>
            </a:r>
            <a:r>
              <a:rPr lang="en-US" sz="2400" u="sng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Macaroni and </a:t>
            </a:r>
            <a:r>
              <a:rPr lang="en-US" sz="24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Cheese </a:t>
            </a:r>
          </a:p>
          <a:p>
            <a:r>
              <a:rPr lang="en-US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(lobster add in as option)</a:t>
            </a:r>
            <a:endParaRPr lang="en-US" sz="16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E356F-DF9B-4C6A-A852-CE984EDB5735}"/>
              </a:ext>
            </a:extLst>
          </p:cNvPr>
          <p:cNvSpPr txBox="1"/>
          <p:nvPr/>
        </p:nvSpPr>
        <p:spPr>
          <a:xfrm>
            <a:off x="5357730" y="1596542"/>
            <a:ext cx="6449965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INGREDIENTS: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8 </a:t>
            </a:r>
            <a:r>
              <a:rPr lang="en-US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ounces Certified Angus Beef ® chuck, cooked and shredded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cups 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Béchamel cheddar sauce, properly seasoned 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cups c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ooked 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macaroni 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DIRECTIONS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Combine all ingredients and bake individual 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portions. 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GARISH / SERVE WITH: 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Optional bread crumb topping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44AC8C-A6CD-4D73-B0B9-7077853F66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532" y="5362889"/>
            <a:ext cx="1121091" cy="11547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22A2FA-6A95-4BB5-9BA7-E612F583D45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646311" y="972184"/>
            <a:ext cx="6507125" cy="488173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531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unset in the background&#10;&#10;Description automatically generated">
            <a:extLst>
              <a:ext uri="{FF2B5EF4-FFF2-40B4-BE49-F238E27FC236}">
                <a16:creationId xmlns:a16="http://schemas.microsoft.com/office/drawing/2014/main" id="{15F2CFE0-6FBE-45D9-8203-8FB39FD193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12A7B-8C28-4D6B-8659-64085824984B}"/>
              </a:ext>
            </a:extLst>
          </p:cNvPr>
          <p:cNvSpPr txBox="1"/>
          <p:nvPr/>
        </p:nvSpPr>
        <p:spPr>
          <a:xfrm>
            <a:off x="5291277" y="280499"/>
            <a:ext cx="69007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Certified Angus Beef </a:t>
            </a:r>
            <a:r>
              <a:rPr lang="en-US" sz="2400" i="1" u="sng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u="sng" baseline="300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2400" u="sng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Nashville Hot Slider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E356F-DF9B-4C6A-A852-CE984EDB5735}"/>
              </a:ext>
            </a:extLst>
          </p:cNvPr>
          <p:cNvSpPr txBox="1"/>
          <p:nvPr/>
        </p:nvSpPr>
        <p:spPr>
          <a:xfrm>
            <a:off x="5357730" y="742164"/>
            <a:ext cx="6449965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INGREDIENTS: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6-8 ounce 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portion </a:t>
            </a:r>
            <a:r>
              <a:rPr lang="en-US" sz="1800" i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Certified Angus Beef 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® neck 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hump, pounded out to ¼ inch thickness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Dredge mixture for breading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Oil for frying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cups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Frank’s </a:t>
            </a:r>
            <a:r>
              <a:rPr lang="en-US" sz="1800" dirty="0" err="1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RedHot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cup melted butter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tablespoons honey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Pickle chips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DIRECTIONS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Pound out beef to ¼ inch thick, season, dredge and fry until golden brown and cooked through.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Douse in mixture of equal parts 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Frank’s sauce 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and melted 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butter. 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Serve on toasted slider buns, with pickle and 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honey.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GARISH / SERVE WITH: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Grilled onions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44AC8C-A6CD-4D73-B0B9-7077853F66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532" y="5362889"/>
            <a:ext cx="1121091" cy="11547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3C5366-3CBB-450D-A825-40F4C9BF938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652317" y="981817"/>
            <a:ext cx="6508139" cy="488272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381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ertified Angus Beef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8012E"/>
      </a:accent1>
      <a:accent2>
        <a:srgbClr val="FEBA34"/>
      </a:accent2>
      <a:accent3>
        <a:srgbClr val="492B00"/>
      </a:accent3>
      <a:accent4>
        <a:srgbClr val="5E633D"/>
      </a:accent4>
      <a:accent5>
        <a:srgbClr val="230120"/>
      </a:accent5>
      <a:accent6>
        <a:srgbClr val="0B5065"/>
      </a:accent6>
      <a:hlink>
        <a:srgbClr val="0563C1"/>
      </a:hlink>
      <a:folHlink>
        <a:srgbClr val="954F72"/>
      </a:folHlink>
    </a:clrScheme>
    <a:fontScheme name="Brand Refresh Corp Template">
      <a:majorFont>
        <a:latin typeface="Palatino Linotype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 Refresh NEW 2020.pptx" id="{63C9E8A5-3D37-4CBC-9CDC-F5C12D114E82}" vid="{0BA599ED-4B69-469D-87DD-84C5ABE5F56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735</Words>
  <Application>Microsoft Office PowerPoint</Application>
  <PresentationFormat>Widescreen</PresentationFormat>
  <Paragraphs>110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Franklin Gothic Book</vt:lpstr>
      <vt:lpstr>Franklin Gothic Heavy</vt:lpstr>
      <vt:lpstr>Palatino Linotype</vt:lpstr>
      <vt:lpstr>Times New Roman</vt:lpstr>
      <vt:lpstr>Office Theme</vt:lpstr>
      <vt:lpstr>Custom Design</vt:lpstr>
      <vt:lpstr>LIVE WITH THE BRAND: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LIVE WITH THE BRAND:</dc:title>
  <dc:creator>Kori Barnes</dc:creator>
  <cp:lastModifiedBy>Estachia Rodgers</cp:lastModifiedBy>
  <cp:revision>2</cp:revision>
  <dcterms:created xsi:type="dcterms:W3CDTF">2021-04-02T19:50:40Z</dcterms:created>
  <dcterms:modified xsi:type="dcterms:W3CDTF">2021-04-09T19:15:07Z</dcterms:modified>
</cp:coreProperties>
</file>